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313" r:id="rId3"/>
    <p:sldId id="467" r:id="rId5"/>
    <p:sldId id="483" r:id="rId6"/>
    <p:sldId id="466" r:id="rId7"/>
    <p:sldId id="468" r:id="rId8"/>
    <p:sldId id="471" r:id="rId9"/>
    <p:sldId id="470" r:id="rId10"/>
    <p:sldId id="473" r:id="rId11"/>
    <p:sldId id="477" r:id="rId12"/>
    <p:sldId id="479" r:id="rId13"/>
    <p:sldId id="478" r:id="rId14"/>
    <p:sldId id="480" r:id="rId15"/>
    <p:sldId id="439" r:id="rId16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44A"/>
    <a:srgbClr val="2186C3"/>
    <a:srgbClr val="00ABD0"/>
    <a:srgbClr val="4C9CC0"/>
    <a:srgbClr val="F9F9F9"/>
    <a:srgbClr val="41A3DF"/>
    <a:srgbClr val="124768"/>
    <a:srgbClr val="9BEEFF"/>
    <a:srgbClr val="1C7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0"/>
    <p:restoredTop sz="95119"/>
  </p:normalViewPr>
  <p:slideViewPr>
    <p:cSldViewPr showGuides="1">
      <p:cViewPr varScale="1">
        <p:scale>
          <a:sx n="112" d="100"/>
          <a:sy n="112" d="100"/>
        </p:scale>
        <p:origin x="-85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368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65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665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gradFill flip="none" rotWithShape="1">
          <a:gsLst>
            <a:gs pos="100000">
              <a:schemeClr val="tx2"/>
            </a:gs>
            <a:gs pos="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6" descr="0006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63" y="0"/>
            <a:ext cx="9144000" cy="5019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pattFill prst="openDmn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pattFill prst="openDmn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50" advTm="68000">
        <p:fade/>
      </p:transition>
    </mc:Choice>
    <mc:Fallback>
      <p:transition spd="med" advTm="68000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video" Target="NULL" TargetMode="Externa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1818640" y="1049020"/>
            <a:ext cx="6767195" cy="11255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R="0" algn="r" defTabSz="914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操作指南</a:t>
            </a:r>
            <a:endParaRPr kumimoji="0" lang="zh-CN" altLang="en-US" sz="5400" b="1" kern="1200" cap="none" spc="0" normalizeH="0" baseline="0" noProof="0" dirty="0" smtClean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" name="Tech World Unite.mp3">
            <a:hlinkClick r:id="" action="ppaction://media"/>
          </p:cNvPr>
          <p:cNvPicPr>
            <a:picLocks noChangeAspect="1"/>
          </p:cNvPicPr>
          <p:nvPr>
            <a:videoFile r:link="rId2"/>
          </p:nvPr>
        </p:nvPicPr>
        <p:blipFill>
          <a:blip r:embed="rId3" cstate="print"/>
          <a:stretch>
            <a:fillRect/>
          </a:stretch>
        </p:blipFill>
        <p:spPr>
          <a:xfrm>
            <a:off x="3630613" y="-1676400"/>
            <a:ext cx="609600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101340" y="2776855"/>
            <a:ext cx="57308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kern="1200" cap="none" spc="0" normalizeH="0" baseline="0" noProof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温州市万人评机关中层处室和基层站所网络系统</a:t>
            </a:r>
            <a:endParaRPr kumimoji="0" lang="en-US" altLang="zh-CN" sz="2000" kern="1200" cap="none" spc="0" normalizeH="0" baseline="0" noProof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>
                <p:cTn id="1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  <p:bldLst>
      <p:bldP spid="57" grpId="0" bldLvl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4318635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快速添加事项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11"/>
          <p:cNvSpPr txBox="1"/>
          <p:nvPr/>
        </p:nvSpPr>
        <p:spPr>
          <a:xfrm>
            <a:off x="514350" y="852170"/>
            <a:ext cx="3435350" cy="650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为快速添加事项可设置内容模板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33095" y="1625600"/>
            <a:ext cx="4724400" cy="3025140"/>
            <a:chOff x="997" y="2560"/>
            <a:chExt cx="7440" cy="4764"/>
          </a:xfrm>
        </p:grpSpPr>
        <p:pic>
          <p:nvPicPr>
            <p:cNvPr id="2" name="图片 27" descr="IMG_256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97" y="2560"/>
              <a:ext cx="7440" cy="476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" name="圆角矩形 5"/>
            <p:cNvSpPr/>
            <p:nvPr/>
          </p:nvSpPr>
          <p:spPr>
            <a:xfrm>
              <a:off x="5635" y="3661"/>
              <a:ext cx="858" cy="506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997" y="5151"/>
              <a:ext cx="2447" cy="519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Text Box 11"/>
          <p:cNvSpPr txBox="1"/>
          <p:nvPr/>
        </p:nvSpPr>
        <p:spPr>
          <a:xfrm>
            <a:off x="5756910" y="852170"/>
            <a:ext cx="2144395" cy="650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添加事项保存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28" descr="IMG_25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3740" y="1695450"/>
            <a:ext cx="2672080" cy="31248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  <p:bldP spid="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4318635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修改密码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29385" y="1195070"/>
            <a:ext cx="2399030" cy="2929890"/>
            <a:chOff x="2251" y="1882"/>
            <a:chExt cx="3778" cy="4614"/>
          </a:xfrm>
        </p:grpSpPr>
        <p:pic>
          <p:nvPicPr>
            <p:cNvPr id="2" name="图片 30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51" y="1882"/>
              <a:ext cx="3559" cy="461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" name="圆角矩形 7"/>
            <p:cNvSpPr/>
            <p:nvPr/>
          </p:nvSpPr>
          <p:spPr>
            <a:xfrm>
              <a:off x="5171" y="2092"/>
              <a:ext cx="858" cy="506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717415" y="1328420"/>
            <a:ext cx="3065780" cy="2485390"/>
            <a:chOff x="7429" y="2092"/>
            <a:chExt cx="4828" cy="3914"/>
          </a:xfrm>
        </p:grpSpPr>
        <p:pic>
          <p:nvPicPr>
            <p:cNvPr id="3" name="图片 33" descr="IMG_25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29" y="2092"/>
              <a:ext cx="4828" cy="391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" name="圆角矩形 9"/>
            <p:cNvSpPr/>
            <p:nvPr/>
          </p:nvSpPr>
          <p:spPr>
            <a:xfrm>
              <a:off x="7579" y="2598"/>
              <a:ext cx="4387" cy="519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4318635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退出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729740" y="1032510"/>
            <a:ext cx="3235960" cy="3384550"/>
            <a:chOff x="2724" y="1626"/>
            <a:chExt cx="5096" cy="5330"/>
          </a:xfrm>
        </p:grpSpPr>
        <p:pic>
          <p:nvPicPr>
            <p:cNvPr id="2" name="图片 32" descr="IMG_256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724" y="1626"/>
              <a:ext cx="5096" cy="533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" name="圆角矩形 3"/>
            <p:cNvSpPr/>
            <p:nvPr/>
          </p:nvSpPr>
          <p:spPr>
            <a:xfrm>
              <a:off x="5649" y="4032"/>
              <a:ext cx="2171" cy="519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2696210" y="2205990"/>
            <a:ext cx="4954270" cy="110680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R="0" algn="r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kern="1200" cap="none" spc="0" normalizeH="0" baseline="0" noProof="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THANK YOU</a:t>
            </a:r>
            <a:endParaRPr kumimoji="0" lang="en-US" altLang="zh-CN" sz="4400" kern="1200" cap="none" spc="0" normalizeH="0" baseline="0" noProof="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5688330" y="3549650"/>
            <a:ext cx="487680" cy="27559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1200" kern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技术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TextBox 56"/>
          <p:cNvSpPr txBox="1"/>
          <p:nvPr/>
        </p:nvSpPr>
        <p:spPr>
          <a:xfrm>
            <a:off x="4269105" y="1071880"/>
            <a:ext cx="3815715" cy="14763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R="0" algn="r" defTabSz="914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谢谢观看！</a:t>
            </a:r>
            <a:endParaRPr kumimoji="0" lang="zh-CN" altLang="en-US" sz="6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191135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平台登录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Box 11"/>
          <p:cNvSpPr txBox="1"/>
          <p:nvPr/>
        </p:nvSpPr>
        <p:spPr>
          <a:xfrm>
            <a:off x="553085" y="2913380"/>
            <a:ext cx="2324100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输入用户名和密码：</a:t>
            </a:r>
            <a:endParaRPr lang="zh-CN" altLang="en-US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11"/>
          <p:cNvSpPr txBox="1"/>
          <p:nvPr/>
        </p:nvSpPr>
        <p:spPr>
          <a:xfrm>
            <a:off x="553085" y="3266440"/>
            <a:ext cx="2324100" cy="650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测试用户名：ceshi    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密码</a:t>
            </a: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400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</a:t>
            </a: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" name="矩形 193"/>
          <p:cNvSpPr/>
          <p:nvPr/>
        </p:nvSpPr>
        <p:spPr>
          <a:xfrm>
            <a:off x="0" y="1154430"/>
            <a:ext cx="3463290" cy="1366520"/>
          </a:xfrm>
          <a:prstGeom prst="rect">
            <a:avLst/>
          </a:prstGeom>
          <a:solidFill>
            <a:srgbClr val="EA6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Box 11"/>
          <p:cNvSpPr txBox="1"/>
          <p:nvPr/>
        </p:nvSpPr>
        <p:spPr>
          <a:xfrm>
            <a:off x="395536" y="1203598"/>
            <a:ext cx="2962275" cy="1384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在地址栏输入：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https://py.wzlzw.gov.cn/mis/login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图片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463290" y="128905"/>
            <a:ext cx="5438140" cy="4885690"/>
          </a:xfrm>
          <a:prstGeom prst="rect">
            <a:avLst/>
          </a:prstGeom>
        </p:spPr>
      </p:pic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  <p:bldP spid="7" grpId="0"/>
      <p:bldP spid="9" grpId="0"/>
      <p:bldP spid="194" grpId="0" bldLvl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191135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下载客户端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-2147482621" name="图片 25" descr="QQ图片201803281138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3775" y="1430655"/>
            <a:ext cx="6505575" cy="32950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063625" y="798195"/>
            <a:ext cx="62166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在首页点击红色方框内链接，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下载客户端版本，安装密码为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wz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py123456，方便日常使用客户端版本登录使用该系统。</a:t>
            </a:r>
            <a:endParaRPr lang="zh-CN" altLang="en-US"/>
          </a:p>
        </p:txBody>
      </p: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191135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进入系统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图片 5" descr="微信截图_20190404093800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51520" y="1059582"/>
            <a:ext cx="8662291" cy="3049926"/>
          </a:xfrm>
          <a:prstGeom prst="rect">
            <a:avLst/>
          </a:prstGeom>
        </p:spPr>
      </p:pic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191135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添加事项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11"/>
          <p:cNvSpPr txBox="1"/>
          <p:nvPr/>
        </p:nvSpPr>
        <p:spPr>
          <a:xfrm>
            <a:off x="521335" y="909955"/>
            <a:ext cx="5490825" cy="6524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请点击左侧服务</a:t>
            </a: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对象</a:t>
            </a:r>
            <a:r>
              <a:rPr lang="zh-CN" altLang="en-US" sz="1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录入</a:t>
            </a:r>
            <a:endParaRPr lang="zh-CN" altLang="en-US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如果本单位今天没有事项，请点击</a:t>
            </a:r>
            <a:r>
              <a:rPr lang="zh-CN" altLang="en-US" sz="1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无事项</a:t>
            </a:r>
            <a:r>
              <a:rPr lang="zh-CN" altLang="en-US" sz="1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登记</a:t>
            </a: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（每日</a:t>
            </a:r>
            <a:r>
              <a:rPr lang="en-US" altLang="zh-CN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16:00</a:t>
            </a: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后启用）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87624" y="1563638"/>
            <a:ext cx="6912768" cy="334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圆角矩形 2"/>
          <p:cNvSpPr/>
          <p:nvPr/>
        </p:nvSpPr>
        <p:spPr>
          <a:xfrm>
            <a:off x="1763688" y="4371950"/>
            <a:ext cx="1584176" cy="287655"/>
          </a:xfrm>
          <a:prstGeom prst="roundRect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191135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添加事项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11"/>
          <p:cNvSpPr txBox="1"/>
          <p:nvPr/>
        </p:nvSpPr>
        <p:spPr>
          <a:xfrm>
            <a:off x="521335" y="909955"/>
            <a:ext cx="6354921" cy="6524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如果本单位今天有事项，请</a:t>
            </a: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点击手工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添加事项或批量导入事项，并按要求录入</a:t>
            </a:r>
            <a:r>
              <a:rPr lang="zh-CN" alt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微信截图_20190404093800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83693" y="1682064"/>
            <a:ext cx="8048747" cy="2833902"/>
          </a:xfrm>
          <a:prstGeom prst="rect">
            <a:avLst/>
          </a:prstGeom>
        </p:spPr>
      </p:pic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191135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添加事项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423035" y="895985"/>
            <a:ext cx="3326765" cy="4097020"/>
          </a:xfrm>
          <a:prstGeom prst="rect">
            <a:avLst/>
          </a:prstGeom>
          <a:ln w="12700">
            <a:solidFill>
              <a:srgbClr val="EA644A"/>
            </a:solidFill>
          </a:ln>
        </p:spPr>
      </p:pic>
      <p:sp>
        <p:nvSpPr>
          <p:cNvPr id="194" name="矩形 193"/>
          <p:cNvSpPr/>
          <p:nvPr/>
        </p:nvSpPr>
        <p:spPr>
          <a:xfrm>
            <a:off x="4749800" y="895985"/>
            <a:ext cx="4398645" cy="1366520"/>
          </a:xfrm>
          <a:prstGeom prst="rect">
            <a:avLst/>
          </a:prstGeom>
          <a:solidFill>
            <a:srgbClr val="EA64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11"/>
          <p:cNvSpPr txBox="1"/>
          <p:nvPr/>
        </p:nvSpPr>
        <p:spPr>
          <a:xfrm>
            <a:off x="5022215" y="1004570"/>
            <a:ext cx="4028440" cy="1050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请填定真实的姓名，手机 ，事项内容</a:t>
            </a:r>
            <a:br>
              <a:rPr lang="zh-CN" altLang="en-US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（便于操作把事项内容做成模板，可从模板中选择）</a:t>
            </a:r>
            <a:r>
              <a:rPr lang="zh-CN" altLang="en-US" sz="16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办理时间</a:t>
            </a:r>
            <a:r>
              <a:rPr lang="zh-CN" altLang="en-US" sz="1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（只能选择最近两天时间）</a:t>
            </a:r>
            <a:r>
              <a:rPr lang="zh-CN" altLang="en-US" sz="16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6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 Box 11"/>
          <p:cNvSpPr txBox="1"/>
          <p:nvPr/>
        </p:nvSpPr>
        <p:spPr>
          <a:xfrm>
            <a:off x="5193665" y="2608580"/>
            <a:ext cx="3006090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1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注：事项内容不要超过20字</a:t>
            </a:r>
            <a:endParaRPr lang="zh-CN" altLang="en-US" sz="1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  <p:bldP spid="194" grpId="0" bldLvl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191135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添加事项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Box 11"/>
          <p:cNvSpPr txBox="1"/>
          <p:nvPr/>
        </p:nvSpPr>
        <p:spPr>
          <a:xfrm>
            <a:off x="521335" y="627534"/>
            <a:ext cx="5166995" cy="6502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1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如果事项比较多也可从</a:t>
            </a:r>
            <a:r>
              <a:rPr lang="zh-CN" altLang="en-US" sz="1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中导入。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4056" y="1308743"/>
            <a:ext cx="7956376" cy="349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矩形 106"/>
          <p:cNvSpPr/>
          <p:nvPr/>
        </p:nvSpPr>
        <p:spPr>
          <a:xfrm>
            <a:off x="0" y="434975"/>
            <a:ext cx="1905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8780" y="399415"/>
            <a:ext cx="2810510" cy="3987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无事项登记统计</a:t>
            </a:r>
            <a:endParaRPr kumimoji="0" lang="zh-CN" altLang="en-US" sz="2000" b="1" kern="120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570" y="434975"/>
            <a:ext cx="76200" cy="3276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10920" y="1204595"/>
            <a:ext cx="6028690" cy="3205480"/>
            <a:chOff x="1592" y="1897"/>
            <a:chExt cx="9494" cy="5048"/>
          </a:xfrm>
        </p:grpSpPr>
        <p:pic>
          <p:nvPicPr>
            <p:cNvPr id="2" name="图片 26" descr="IMG_256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592" y="1897"/>
              <a:ext cx="9494" cy="50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" name="圆角矩形 2"/>
            <p:cNvSpPr/>
            <p:nvPr/>
          </p:nvSpPr>
          <p:spPr>
            <a:xfrm>
              <a:off x="1683" y="3318"/>
              <a:ext cx="1464" cy="336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4589" y="5870"/>
              <a:ext cx="4947" cy="713"/>
            </a:xfrm>
            <a:prstGeom prst="round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med" advTm="6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decel="4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bldLvl="0" animBg="1"/>
      <p:bldP spid="108" grpId="0" bldLvl="0" animBg="1"/>
      <p:bldP spid="5" grpId="0" bldLvl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我的主题色">
      <a:dk1>
        <a:sysClr val="windowText" lastClr="000000"/>
      </a:dk1>
      <a:lt1>
        <a:sysClr val="window" lastClr="FFFFFF"/>
      </a:lt1>
      <a:dk2>
        <a:srgbClr val="E6325C"/>
      </a:dk2>
      <a:lt2>
        <a:srgbClr val="E6325C"/>
      </a:lt2>
      <a:accent1>
        <a:srgbClr val="A3CD39"/>
      </a:accent1>
      <a:accent2>
        <a:srgbClr val="A3CD39"/>
      </a:accent2>
      <a:accent3>
        <a:srgbClr val="4EC0A5"/>
      </a:accent3>
      <a:accent4>
        <a:srgbClr val="4EC0A5"/>
      </a:accent4>
      <a:accent5>
        <a:srgbClr val="E4BE33"/>
      </a:accent5>
      <a:accent6>
        <a:srgbClr val="E4BE3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极目远眺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WPS 演示</Application>
  <PresentationFormat>全屏显示(16:9)</PresentationFormat>
  <Paragraphs>59</Paragraphs>
  <Slides>13</Slides>
  <Notes>12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Impact</vt:lpstr>
      <vt:lpstr>微软雅黑</vt:lpstr>
      <vt:lpstr>Arial Unicode MS</vt:lpstr>
      <vt:lpstr>仿宋_GB2312</vt:lpstr>
      <vt:lpstr>华文隶书</vt:lpstr>
      <vt:lpstr>幼圆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lastModifiedBy>NTKO</cp:lastModifiedBy>
  <cp:revision>1072</cp:revision>
  <dcterms:created xsi:type="dcterms:W3CDTF">2013-02-20T08:47:00Z</dcterms:created>
  <dcterms:modified xsi:type="dcterms:W3CDTF">2019-04-25T00:54:42Z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